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4"/>
    <p:restoredTop sz="94684"/>
  </p:normalViewPr>
  <p:slideViewPr>
    <p:cSldViewPr snapToGrid="0" snapToObjects="1">
      <p:cViewPr varScale="1">
        <p:scale>
          <a:sx n="110" d="100"/>
          <a:sy n="110" d="100"/>
        </p:scale>
        <p:origin x="2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29C7F-E289-3689-A26F-5C72A2A9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34" y="882199"/>
            <a:ext cx="4664765" cy="3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B7954-CF09-2196-D601-DC81649F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29" y="33285"/>
            <a:ext cx="5150735" cy="680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79339-0698-240F-5178-D70D3350B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9" t="23553" r="44750" b="7562"/>
          <a:stretch/>
        </p:blipFill>
        <p:spPr>
          <a:xfrm>
            <a:off x="212984" y="0"/>
            <a:ext cx="3155249" cy="68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3433</TotalTime>
  <Words>140</Words>
  <Application>Microsoft Macintosh PowerPoint</Application>
  <PresentationFormat>Letter Paper (8.5x11 in)</PresentationFormat>
  <Paragraphs>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78</cp:revision>
  <cp:lastPrinted>2024-06-23T10:20:11Z</cp:lastPrinted>
  <dcterms:created xsi:type="dcterms:W3CDTF">2022-06-07T05:59:01Z</dcterms:created>
  <dcterms:modified xsi:type="dcterms:W3CDTF">2024-06-23T10:20:14Z</dcterms:modified>
</cp:coreProperties>
</file>